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8"/>
  </p:notesMasterIdLst>
  <p:sldIdLst>
    <p:sldId id="256" r:id="rId3"/>
    <p:sldId id="257" r:id="rId4"/>
    <p:sldId id="261" r:id="rId5"/>
    <p:sldId id="260" r:id="rId6"/>
    <p:sldId id="273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rnadet Berendsen" initials="BB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55" d="100"/>
          <a:sy n="55" d="100"/>
        </p:scale>
        <p:origin x="147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5675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6-2-2019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Algemene diergezondheid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4. One Health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9582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524328"/>
            <a:ext cx="11255829" cy="1669369"/>
          </a:xfrm>
        </p:spPr>
        <p:txBody>
          <a:bodyPr>
            <a:normAutofit/>
          </a:bodyPr>
          <a:lstStyle/>
          <a:p>
            <a:r>
              <a:rPr lang="en-US" dirty="0"/>
              <a:t>4.3 </a:t>
            </a:r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omwonenden</a:t>
            </a:r>
            <a:r>
              <a:rPr lang="en-US" dirty="0"/>
              <a:t> en </a:t>
            </a:r>
            <a:r>
              <a:rPr lang="en-US" dirty="0" smtClean="0"/>
              <a:t>									</a:t>
            </a:r>
            <a:r>
              <a:rPr lang="en-US" dirty="0" err="1" smtClean="0"/>
              <a:t>medewerkers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034494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Fijnstof</a:t>
            </a:r>
            <a:r>
              <a:rPr lang="en-US" dirty="0" smtClean="0"/>
              <a:t> en </a:t>
            </a:r>
            <a:r>
              <a:rPr lang="en-US" dirty="0" err="1" smtClean="0"/>
              <a:t>endotoxinen</a:t>
            </a:r>
            <a:endParaRPr lang="en-US" dirty="0" smtClean="0"/>
          </a:p>
          <a:p>
            <a:r>
              <a:rPr lang="en-US" dirty="0" err="1" smtClean="0"/>
              <a:t>Fijnstof</a:t>
            </a:r>
            <a:r>
              <a:rPr lang="en-US" dirty="0" smtClean="0"/>
              <a:t>: </a:t>
            </a:r>
            <a:r>
              <a:rPr lang="en-US" dirty="0" err="1" smtClean="0"/>
              <a:t>hele</a:t>
            </a:r>
            <a:r>
              <a:rPr lang="en-US" dirty="0" smtClean="0"/>
              <a:t> </a:t>
            </a:r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deeltjes</a:t>
            </a:r>
            <a:r>
              <a:rPr lang="en-US" dirty="0" smtClean="0"/>
              <a:t> </a:t>
            </a:r>
            <a:r>
              <a:rPr lang="en-US" dirty="0" err="1" smtClean="0"/>
              <a:t>stof</a:t>
            </a:r>
            <a:r>
              <a:rPr lang="en-US" dirty="0" smtClean="0"/>
              <a:t> &lt;10</a:t>
            </a:r>
            <a:r>
              <a:rPr lang="nl-NL" dirty="0" smtClean="0"/>
              <a:t> µm</a:t>
            </a:r>
          </a:p>
          <a:p>
            <a:r>
              <a:rPr lang="nl-NL" dirty="0" err="1" smtClean="0"/>
              <a:t>Fijnstof</a:t>
            </a:r>
            <a:r>
              <a:rPr lang="nl-NL" dirty="0" smtClean="0"/>
              <a:t> terugdringen – </a:t>
            </a:r>
            <a:r>
              <a:rPr lang="nl-NL" dirty="0" err="1" smtClean="0"/>
              <a:t>luchtwassysteem</a:t>
            </a:r>
            <a:endParaRPr lang="nl-NL" dirty="0" smtClean="0"/>
          </a:p>
          <a:p>
            <a:pPr lvl="1"/>
            <a:r>
              <a:rPr lang="nl-NL" dirty="0" smtClean="0"/>
              <a:t>Reinigen stallucht van geur en schadelijke stoffen zoals ammoniak, </a:t>
            </a:r>
            <a:r>
              <a:rPr lang="nl-NL" dirty="0" err="1" smtClean="0"/>
              <a:t>fijnstof</a:t>
            </a:r>
            <a:r>
              <a:rPr lang="nl-NL" dirty="0" smtClean="0"/>
              <a:t> en endotoxinen</a:t>
            </a:r>
          </a:p>
          <a:p>
            <a:pPr lvl="1"/>
            <a:endParaRPr lang="nl-NL" dirty="0"/>
          </a:p>
          <a:p>
            <a:r>
              <a:rPr lang="nl-NL" dirty="0" smtClean="0"/>
              <a:t>Endotoxinen: gifstoffen die vrijkomen bij het afsterven van bepaalde bacteriën </a:t>
            </a:r>
            <a:r>
              <a:rPr lang="en-US" dirty="0" smtClean="0"/>
              <a:t>  </a:t>
            </a:r>
          </a:p>
          <a:p>
            <a:pPr lvl="1"/>
            <a:r>
              <a:rPr lang="en-US" dirty="0" err="1" smtClean="0"/>
              <a:t>Binden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fijnstof</a:t>
            </a:r>
            <a:r>
              <a:rPr lang="en-US" dirty="0" smtClean="0"/>
              <a:t> en </a:t>
            </a:r>
            <a:r>
              <a:rPr lang="en-US" dirty="0" err="1" smtClean="0"/>
              <a:t>waterdeeltjes</a:t>
            </a:r>
            <a:r>
              <a:rPr lang="en-US" dirty="0" smtClean="0"/>
              <a:t> (</a:t>
            </a:r>
            <a:r>
              <a:rPr lang="en-US" dirty="0" err="1" smtClean="0"/>
              <a:t>nevel</a:t>
            </a:r>
            <a:r>
              <a:rPr lang="en-US" dirty="0" smtClean="0"/>
              <a:t>) en </a:t>
            </a:r>
            <a:r>
              <a:rPr lang="en-US" dirty="0" err="1" smtClean="0"/>
              <a:t>verspreiden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door de </a:t>
            </a:r>
            <a:r>
              <a:rPr lang="en-US" dirty="0" err="1" smtClean="0"/>
              <a:t>lucht</a:t>
            </a:r>
            <a:r>
              <a:rPr lang="en-US" dirty="0" smtClean="0"/>
              <a:t> (</a:t>
            </a:r>
            <a:r>
              <a:rPr lang="en-US" dirty="0" err="1" smtClean="0"/>
              <a:t>bijvoorbeeld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gebruik</a:t>
            </a:r>
            <a:r>
              <a:rPr lang="en-US" dirty="0" smtClean="0"/>
              <a:t> </a:t>
            </a:r>
            <a:r>
              <a:rPr lang="en-US" dirty="0" err="1" smtClean="0"/>
              <a:t>hogedrukreiniger</a:t>
            </a:r>
            <a:r>
              <a:rPr lang="en-US" dirty="0" smtClean="0"/>
              <a:t>)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18206"/>
            <a:ext cx="10515600" cy="1677078"/>
          </a:xfrm>
        </p:spPr>
        <p:txBody>
          <a:bodyPr>
            <a:normAutofit/>
          </a:bodyPr>
          <a:lstStyle/>
          <a:p>
            <a:r>
              <a:rPr lang="en-US" dirty="0"/>
              <a:t>4.3 </a:t>
            </a:r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omwonenden</a:t>
            </a:r>
            <a:r>
              <a:rPr lang="en-US" dirty="0"/>
              <a:t> en </a:t>
            </a:r>
            <a:r>
              <a:rPr lang="en-US" dirty="0" smtClean="0"/>
              <a:t>								</a:t>
            </a:r>
            <a:r>
              <a:rPr lang="en-US" dirty="0" err="1" smtClean="0"/>
              <a:t>medewerkers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206170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Antibiotica-resistente</a:t>
            </a:r>
            <a:r>
              <a:rPr lang="en-US" dirty="0" smtClean="0"/>
              <a:t> </a:t>
            </a:r>
            <a:r>
              <a:rPr lang="en-US" dirty="0" err="1" smtClean="0"/>
              <a:t>bacteriën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orale</a:t>
            </a:r>
            <a:r>
              <a:rPr lang="en-US" dirty="0" smtClean="0"/>
              <a:t> </a:t>
            </a:r>
            <a:r>
              <a:rPr lang="en-US" dirty="0" err="1" smtClean="0"/>
              <a:t>toediening</a:t>
            </a:r>
            <a:r>
              <a:rPr lang="en-US" dirty="0" smtClean="0"/>
              <a:t> van </a:t>
            </a:r>
            <a:r>
              <a:rPr lang="en-US" dirty="0" err="1" smtClean="0"/>
              <a:t>antibiotica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40-90% </a:t>
            </a:r>
            <a:r>
              <a:rPr lang="en-US" dirty="0" err="1" smtClean="0">
                <a:sym typeface="Wingdings" panose="05000000000000000000" pitchFamily="2" charset="2"/>
              </a:rPr>
              <a:t>directe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uitscheiding</a:t>
            </a:r>
            <a:r>
              <a:rPr lang="en-US" dirty="0" smtClean="0">
                <a:sym typeface="Wingdings" panose="05000000000000000000" pitchFamily="2" charset="2"/>
              </a:rPr>
              <a:t> in de </a:t>
            </a:r>
            <a:r>
              <a:rPr lang="en-US" dirty="0" err="1" smtClean="0">
                <a:sym typeface="Wingdings" panose="05000000000000000000" pitchFamily="2" charset="2"/>
              </a:rPr>
              <a:t>mest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Via de </a:t>
            </a:r>
            <a:r>
              <a:rPr lang="en-US" dirty="0" err="1" smtClean="0">
                <a:sym typeface="Wingdings" panose="05000000000000000000" pitchFamily="2" charset="2"/>
              </a:rPr>
              <a:t>mest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terecht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komen</a:t>
            </a:r>
            <a:r>
              <a:rPr lang="en-US" dirty="0" smtClean="0">
                <a:sym typeface="Wingdings" panose="05000000000000000000" pitchFamily="2" charset="2"/>
              </a:rPr>
              <a:t> in </a:t>
            </a:r>
            <a:r>
              <a:rPr lang="en-US" dirty="0" err="1" smtClean="0">
                <a:sym typeface="Wingdings" panose="05000000000000000000" pitchFamily="2" charset="2"/>
              </a:rPr>
              <a:t>bodem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oppervlaktewater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grondwater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gewassen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Veehouders-verminderen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antibiotica</a:t>
            </a:r>
            <a:r>
              <a:rPr lang="en-US" dirty="0" smtClean="0">
                <a:sym typeface="Wingdings" panose="05000000000000000000" pitchFamily="2" charset="2"/>
              </a:rPr>
              <a:t> / </a:t>
            </a:r>
            <a:r>
              <a:rPr lang="en-US" dirty="0" err="1" smtClean="0">
                <a:sym typeface="Wingdings" panose="05000000000000000000" pitchFamily="2" charset="2"/>
              </a:rPr>
              <a:t>bewust</a:t>
            </a:r>
            <a:r>
              <a:rPr lang="en-US" dirty="0" smtClean="0">
                <a:sym typeface="Wingdings" panose="05000000000000000000" pitchFamily="2" charset="2"/>
              </a:rPr>
              <a:t> wording </a:t>
            </a:r>
            <a:r>
              <a:rPr lang="en-US" dirty="0" err="1" smtClean="0">
                <a:sym typeface="Wingdings" panose="05000000000000000000" pitchFamily="2" charset="2"/>
              </a:rPr>
              <a:t>noodzaak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verantwoord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medicijngebruik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430438"/>
            <a:ext cx="10515600" cy="1839912"/>
          </a:xfrm>
        </p:spPr>
        <p:txBody>
          <a:bodyPr>
            <a:normAutofit/>
          </a:bodyPr>
          <a:lstStyle/>
          <a:p>
            <a:r>
              <a:rPr lang="en-US" dirty="0"/>
              <a:t>4.3 </a:t>
            </a:r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omwonenden</a:t>
            </a:r>
            <a:r>
              <a:rPr lang="en-US" dirty="0"/>
              <a:t> en </a:t>
            </a:r>
            <a:r>
              <a:rPr lang="en-US" dirty="0" smtClean="0"/>
              <a:t>								</a:t>
            </a:r>
            <a:r>
              <a:rPr lang="en-US" dirty="0" err="1" smtClean="0"/>
              <a:t>medewerkers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Geur</a:t>
            </a:r>
            <a:r>
              <a:rPr lang="en-US" dirty="0" smtClean="0"/>
              <a:t>- en </a:t>
            </a:r>
            <a:r>
              <a:rPr lang="en-US" dirty="0" err="1" smtClean="0"/>
              <a:t>stankoverlast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Geur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veroorzaakt</a:t>
            </a:r>
            <a:r>
              <a:rPr lang="en-US" dirty="0" smtClean="0"/>
              <a:t> door de </a:t>
            </a:r>
            <a:r>
              <a:rPr lang="en-US" dirty="0" err="1" smtClean="0"/>
              <a:t>mest</a:t>
            </a:r>
            <a:r>
              <a:rPr lang="en-US" dirty="0" smtClean="0"/>
              <a:t> en urine</a:t>
            </a:r>
          </a:p>
          <a:p>
            <a:endParaRPr lang="en-US" dirty="0" smtClean="0"/>
          </a:p>
          <a:p>
            <a:r>
              <a:rPr lang="en-US" dirty="0" err="1" smtClean="0"/>
              <a:t>Resultaat</a:t>
            </a:r>
            <a:r>
              <a:rPr lang="en-US" dirty="0" smtClean="0"/>
              <a:t> </a:t>
            </a:r>
            <a:r>
              <a:rPr lang="en-US" dirty="0" err="1" smtClean="0"/>
              <a:t>mengsel</a:t>
            </a:r>
            <a:r>
              <a:rPr lang="en-US" dirty="0" smtClean="0"/>
              <a:t> van </a:t>
            </a:r>
            <a:r>
              <a:rPr lang="nl-NL" dirty="0"/>
              <a:t>NH</a:t>
            </a:r>
            <a:r>
              <a:rPr lang="nl-NL" baseline="-25000" dirty="0"/>
              <a:t>3</a:t>
            </a:r>
            <a:r>
              <a:rPr lang="en-US" dirty="0" smtClean="0"/>
              <a:t> en 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S</a:t>
            </a:r>
          </a:p>
          <a:p>
            <a:endParaRPr lang="en-US" dirty="0" smtClean="0"/>
          </a:p>
          <a:p>
            <a:r>
              <a:rPr lang="en-US" dirty="0" err="1" smtClean="0"/>
              <a:t>Nieuwe</a:t>
            </a:r>
            <a:r>
              <a:rPr lang="en-US" dirty="0" smtClean="0"/>
              <a:t> </a:t>
            </a:r>
            <a:r>
              <a:rPr lang="en-US" dirty="0" err="1" smtClean="0"/>
              <a:t>stallen</a:t>
            </a:r>
            <a:r>
              <a:rPr lang="en-US" dirty="0" smtClean="0"/>
              <a:t> – </a:t>
            </a:r>
            <a:r>
              <a:rPr lang="en-US" dirty="0" err="1" smtClean="0"/>
              <a:t>emissiearm</a:t>
            </a:r>
            <a:endParaRPr lang="en-US" dirty="0" smtClean="0"/>
          </a:p>
          <a:p>
            <a:pPr lvl="1"/>
            <a:r>
              <a:rPr lang="en-US" dirty="0" smtClean="0"/>
              <a:t>Minder </a:t>
            </a:r>
            <a:r>
              <a:rPr lang="en-US" dirty="0" err="1" smtClean="0"/>
              <a:t>ammoniakemmissie</a:t>
            </a:r>
            <a:endParaRPr lang="en-US" dirty="0" smtClean="0"/>
          </a:p>
          <a:p>
            <a:pPr lvl="1"/>
            <a:r>
              <a:rPr lang="en-US" dirty="0" smtClean="0"/>
              <a:t>Minder </a:t>
            </a:r>
            <a:r>
              <a:rPr lang="en-US" dirty="0" err="1" smtClean="0"/>
              <a:t>geur</a:t>
            </a:r>
            <a:r>
              <a:rPr lang="en-US" dirty="0" smtClean="0"/>
              <a:t> 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860308" y="4500345"/>
            <a:ext cx="2538701" cy="233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4.4 </a:t>
            </a:r>
            <a:r>
              <a:rPr lang="en-US" dirty="0" err="1" smtClean="0"/>
              <a:t>Risico’s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milieu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Ammoniakemissie</a:t>
            </a:r>
            <a:endParaRPr lang="en-US" dirty="0" smtClean="0"/>
          </a:p>
          <a:p>
            <a:pPr lvl="1"/>
            <a:r>
              <a:rPr lang="en-US" dirty="0" err="1" smtClean="0"/>
              <a:t>Afkomstig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dierlijke</a:t>
            </a:r>
            <a:r>
              <a:rPr lang="en-US" dirty="0" smtClean="0"/>
              <a:t> </a:t>
            </a:r>
            <a:r>
              <a:rPr lang="en-US" dirty="0" err="1" smtClean="0"/>
              <a:t>mest</a:t>
            </a:r>
            <a:endParaRPr lang="en-US" dirty="0" smtClean="0"/>
          </a:p>
          <a:p>
            <a:pPr lvl="1"/>
            <a:r>
              <a:rPr lang="en-US" dirty="0" err="1" smtClean="0"/>
              <a:t>Invloed</a:t>
            </a:r>
            <a:r>
              <a:rPr lang="en-US" dirty="0" smtClean="0"/>
              <a:t> op </a:t>
            </a:r>
            <a:r>
              <a:rPr lang="en-US" dirty="0" err="1" smtClean="0"/>
              <a:t>kwaliteit</a:t>
            </a:r>
            <a:r>
              <a:rPr lang="en-US" dirty="0" smtClean="0"/>
              <a:t> </a:t>
            </a:r>
            <a:r>
              <a:rPr lang="en-US" dirty="0" err="1" smtClean="0"/>
              <a:t>bodem</a:t>
            </a:r>
            <a:r>
              <a:rPr lang="en-US" dirty="0" smtClean="0"/>
              <a:t>, </a:t>
            </a:r>
            <a:r>
              <a:rPr lang="en-US" dirty="0" err="1" smtClean="0"/>
              <a:t>oppervlaktewater</a:t>
            </a:r>
            <a:r>
              <a:rPr lang="en-US" dirty="0" smtClean="0"/>
              <a:t> en </a:t>
            </a:r>
            <a:r>
              <a:rPr lang="en-US" dirty="0" err="1" smtClean="0"/>
              <a:t>grondwater</a:t>
            </a:r>
            <a:endParaRPr lang="en-US" dirty="0" smtClean="0"/>
          </a:p>
          <a:p>
            <a:pPr lvl="1"/>
            <a:r>
              <a:rPr lang="en-US" dirty="0" smtClean="0"/>
              <a:t>Flora en fauna-</a:t>
            </a:r>
            <a:r>
              <a:rPr lang="en-US" dirty="0" err="1" smtClean="0"/>
              <a:t>schade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4.4 </a:t>
            </a:r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milieu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Vogelgriep</a:t>
            </a:r>
            <a:endParaRPr lang="en-US" dirty="0"/>
          </a:p>
          <a:p>
            <a:pPr lvl="1"/>
            <a:r>
              <a:rPr lang="en-US" dirty="0" err="1"/>
              <a:t>Uitwerpselen</a:t>
            </a:r>
            <a:r>
              <a:rPr lang="en-US" dirty="0"/>
              <a:t> </a:t>
            </a:r>
            <a:r>
              <a:rPr lang="en-US" dirty="0" err="1"/>
              <a:t>eenden</a:t>
            </a:r>
            <a:r>
              <a:rPr lang="en-US" dirty="0"/>
              <a:t> en </a:t>
            </a:r>
            <a:r>
              <a:rPr lang="en-US" dirty="0" err="1"/>
              <a:t>zwanen</a:t>
            </a:r>
            <a:endParaRPr lang="en-US" dirty="0"/>
          </a:p>
          <a:p>
            <a:pPr lvl="1"/>
            <a:r>
              <a:rPr lang="en-US" dirty="0"/>
              <a:t>Wilde </a:t>
            </a:r>
            <a:r>
              <a:rPr lang="en-US" dirty="0" err="1"/>
              <a:t>watervogels</a:t>
            </a:r>
            <a:endParaRPr lang="en-US" dirty="0"/>
          </a:p>
          <a:p>
            <a:pPr lvl="1"/>
            <a:r>
              <a:rPr lang="en-US" dirty="0" err="1"/>
              <a:t>Broedgronden-ontwikkeling</a:t>
            </a:r>
            <a:r>
              <a:rPr lang="en-US" dirty="0"/>
              <a:t> </a:t>
            </a:r>
            <a:r>
              <a:rPr lang="en-US" dirty="0" err="1" smtClean="0"/>
              <a:t>griepvirussen</a:t>
            </a:r>
            <a:endParaRPr lang="en-US" dirty="0"/>
          </a:p>
          <a:p>
            <a:r>
              <a:rPr lang="en-US" dirty="0" err="1"/>
              <a:t>Blauwtong</a:t>
            </a:r>
            <a:endParaRPr lang="en-US" dirty="0"/>
          </a:p>
          <a:p>
            <a:pPr lvl="1"/>
            <a:r>
              <a:rPr lang="en-US" dirty="0"/>
              <a:t>Virus </a:t>
            </a:r>
            <a:r>
              <a:rPr lang="en-US" dirty="0" err="1" smtClean="0"/>
              <a:t>komt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/>
              <a:t>koeien</a:t>
            </a:r>
            <a:r>
              <a:rPr lang="en-US" dirty="0"/>
              <a:t>, </a:t>
            </a:r>
            <a:r>
              <a:rPr lang="en-US" dirty="0" err="1"/>
              <a:t>geiten</a:t>
            </a:r>
            <a:r>
              <a:rPr lang="en-US" dirty="0"/>
              <a:t>, </a:t>
            </a:r>
            <a:r>
              <a:rPr lang="en-US" dirty="0" err="1"/>
              <a:t>schapen</a:t>
            </a:r>
            <a:r>
              <a:rPr lang="en-US" dirty="0"/>
              <a:t>,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herkauwers</a:t>
            </a:r>
            <a:endParaRPr lang="en-US" dirty="0"/>
          </a:p>
          <a:p>
            <a:pPr lvl="1"/>
            <a:r>
              <a:rPr lang="en-US" dirty="0" err="1"/>
              <a:t>Virusoverbrenging</a:t>
            </a:r>
            <a:r>
              <a:rPr lang="en-US" dirty="0"/>
              <a:t> door </a:t>
            </a:r>
            <a:r>
              <a:rPr lang="en-US" dirty="0" err="1"/>
              <a:t>knut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4.5 </a:t>
            </a:r>
            <a:r>
              <a:rPr lang="en-US" dirty="0" err="1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maatregelen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jij</a:t>
            </a:r>
            <a:r>
              <a:rPr lang="en-US" dirty="0" smtClean="0"/>
              <a:t> </a:t>
            </a:r>
            <a:r>
              <a:rPr lang="en-US" dirty="0" err="1" smtClean="0"/>
              <a:t>nemen</a:t>
            </a:r>
            <a:r>
              <a:rPr lang="en-US" dirty="0" smtClean="0"/>
              <a:t> op je (BPV) </a:t>
            </a:r>
            <a:r>
              <a:rPr lang="en-US" dirty="0" err="1" smtClean="0"/>
              <a:t>bedrijf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te </a:t>
            </a:r>
            <a:r>
              <a:rPr lang="en-US" dirty="0" err="1" smtClean="0"/>
              <a:t>voorkomen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je ziek </a:t>
            </a:r>
            <a:r>
              <a:rPr lang="en-US" dirty="0" err="1" smtClean="0"/>
              <a:t>wordt</a:t>
            </a:r>
            <a:r>
              <a:rPr lang="en-US" dirty="0" smtClean="0"/>
              <a:t> van de (</a:t>
            </a:r>
            <a:r>
              <a:rPr lang="en-US" dirty="0" err="1" smtClean="0"/>
              <a:t>omgang</a:t>
            </a:r>
            <a:r>
              <a:rPr lang="en-US" dirty="0" smtClean="0"/>
              <a:t> met) </a:t>
            </a:r>
            <a:r>
              <a:rPr lang="en-US" dirty="0" err="1" smtClean="0"/>
              <a:t>dieren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lijstje</a:t>
            </a:r>
            <a:r>
              <a:rPr lang="en-US" dirty="0" smtClean="0"/>
              <a:t> met </a:t>
            </a:r>
            <a:r>
              <a:rPr lang="en-US" dirty="0" err="1" smtClean="0"/>
              <a:t>zoveel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</a:t>
            </a:r>
            <a:r>
              <a:rPr lang="en-US" dirty="0" err="1" smtClean="0"/>
              <a:t>maatregelen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One Health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Oriëntatie</a:t>
            </a:r>
          </a:p>
          <a:p>
            <a:r>
              <a:rPr lang="en-US" dirty="0" err="1" smtClean="0"/>
              <a:t>Risico’s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voedselveiligheid</a:t>
            </a:r>
            <a:endParaRPr lang="en-US" dirty="0" smtClean="0"/>
          </a:p>
          <a:p>
            <a:r>
              <a:rPr lang="en-US" dirty="0" err="1" smtClean="0"/>
              <a:t>Risico’s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omwonenden</a:t>
            </a:r>
            <a:r>
              <a:rPr lang="en-US" dirty="0" smtClean="0"/>
              <a:t> en </a:t>
            </a:r>
            <a:r>
              <a:rPr lang="en-US" dirty="0" err="1" smtClean="0"/>
              <a:t>medewerkers</a:t>
            </a:r>
            <a:endParaRPr lang="en-US" dirty="0" smtClean="0"/>
          </a:p>
          <a:p>
            <a:r>
              <a:rPr lang="en-US" dirty="0" err="1" smtClean="0"/>
              <a:t>Risico’s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milieu</a:t>
            </a:r>
          </a:p>
          <a:p>
            <a:r>
              <a:rPr lang="en-US" dirty="0" err="1" smtClean="0"/>
              <a:t>Opdracht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4.1 Oriëntatie </a:t>
            </a:r>
            <a:endParaRPr lang="nl-NL" dirty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Uitgangspunt</a:t>
            </a:r>
            <a:r>
              <a:rPr lang="en-US" dirty="0"/>
              <a:t> One Health: </a:t>
            </a:r>
            <a:r>
              <a:rPr lang="en-US" dirty="0" err="1"/>
              <a:t>mensen</a:t>
            </a:r>
            <a:r>
              <a:rPr lang="en-US" dirty="0"/>
              <a:t>, </a:t>
            </a:r>
            <a:r>
              <a:rPr lang="en-US" dirty="0" err="1"/>
              <a:t>dieren</a:t>
            </a:r>
            <a:r>
              <a:rPr lang="en-US" dirty="0"/>
              <a:t> en </a:t>
            </a:r>
            <a:r>
              <a:rPr lang="en-US" dirty="0" err="1"/>
              <a:t>ecosystemen</a:t>
            </a:r>
            <a:r>
              <a:rPr lang="en-US" dirty="0"/>
              <a:t> zijn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verbonden</a:t>
            </a:r>
            <a:endParaRPr lang="en-US" dirty="0"/>
          </a:p>
          <a:p>
            <a:endParaRPr lang="nl-N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250950" y="2733675"/>
            <a:ext cx="40894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77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.1 Oriëntatie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Health: </a:t>
            </a:r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werken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betere</a:t>
            </a:r>
            <a:r>
              <a:rPr lang="en-US" dirty="0" smtClean="0"/>
              <a:t> gezondheid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mens</a:t>
            </a:r>
            <a:r>
              <a:rPr lang="en-US" dirty="0" smtClean="0"/>
              <a:t> en </a:t>
            </a:r>
            <a:r>
              <a:rPr lang="en-US" dirty="0" err="1" smtClean="0"/>
              <a:t>dier</a:t>
            </a:r>
            <a:r>
              <a:rPr lang="en-US" dirty="0" smtClean="0"/>
              <a:t> en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beter</a:t>
            </a:r>
            <a:r>
              <a:rPr lang="en-US" dirty="0" smtClean="0"/>
              <a:t> milieu</a:t>
            </a:r>
          </a:p>
          <a:p>
            <a:endParaRPr lang="en-US" dirty="0" smtClean="0"/>
          </a:p>
          <a:p>
            <a:r>
              <a:rPr lang="en-US" dirty="0" err="1" smtClean="0"/>
              <a:t>Doel</a:t>
            </a:r>
            <a:r>
              <a:rPr lang="en-US" dirty="0" smtClean="0"/>
              <a:t> One Health: de gezondheid van </a:t>
            </a:r>
            <a:r>
              <a:rPr lang="en-US" dirty="0" err="1" smtClean="0"/>
              <a:t>mensen</a:t>
            </a:r>
            <a:r>
              <a:rPr lang="en-US" dirty="0" smtClean="0"/>
              <a:t>, </a:t>
            </a:r>
            <a:r>
              <a:rPr lang="en-US" dirty="0" err="1" smtClean="0"/>
              <a:t>dieren</a:t>
            </a:r>
            <a:r>
              <a:rPr lang="en-US" dirty="0" smtClean="0"/>
              <a:t> en </a:t>
            </a:r>
            <a:r>
              <a:rPr lang="en-US" dirty="0" err="1" smtClean="0"/>
              <a:t>ecosystemen</a:t>
            </a:r>
            <a:r>
              <a:rPr lang="en-US" dirty="0" smtClean="0"/>
              <a:t> te </a:t>
            </a:r>
            <a:r>
              <a:rPr lang="en-US" dirty="0" err="1" smtClean="0"/>
              <a:t>verbeteren</a:t>
            </a:r>
            <a:r>
              <a:rPr lang="en-US" dirty="0" smtClean="0"/>
              <a:t> door </a:t>
            </a:r>
            <a:r>
              <a:rPr lang="en-US" dirty="0" err="1" smtClean="0"/>
              <a:t>potentiele</a:t>
            </a:r>
            <a:r>
              <a:rPr lang="en-US" dirty="0" smtClean="0"/>
              <a:t> of </a:t>
            </a:r>
            <a:r>
              <a:rPr lang="en-US" dirty="0" err="1" smtClean="0"/>
              <a:t>bestaande</a:t>
            </a:r>
            <a:r>
              <a:rPr lang="en-US" dirty="0" smtClean="0"/>
              <a:t> </a:t>
            </a:r>
            <a:r>
              <a:rPr lang="en-US" dirty="0" err="1" smtClean="0"/>
              <a:t>risico’s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te </a:t>
            </a:r>
            <a:r>
              <a:rPr lang="en-US" dirty="0" err="1" smtClean="0"/>
              <a:t>pakken</a:t>
            </a:r>
            <a:endParaRPr lang="en-US" dirty="0" smtClean="0"/>
          </a:p>
          <a:p>
            <a:pPr lvl="1"/>
            <a:r>
              <a:rPr lang="en-US" dirty="0" err="1" smtClean="0"/>
              <a:t>Risico’s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voedselveiligheid</a:t>
            </a:r>
            <a:endParaRPr lang="en-US" dirty="0" smtClean="0"/>
          </a:p>
          <a:p>
            <a:pPr lvl="1"/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omwonenden</a:t>
            </a:r>
            <a:r>
              <a:rPr lang="en-US" dirty="0"/>
              <a:t> en </a:t>
            </a:r>
            <a:r>
              <a:rPr lang="en-US" dirty="0" err="1"/>
              <a:t>medewerkers</a:t>
            </a:r>
            <a:endParaRPr lang="en-US" dirty="0"/>
          </a:p>
          <a:p>
            <a:pPr lvl="1"/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milieu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626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4.2 </a:t>
            </a:r>
            <a:r>
              <a:rPr lang="en-US" dirty="0" err="1" smtClean="0"/>
              <a:t>Risico’s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voedselveiligheid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Veebedrijven</a:t>
            </a:r>
            <a:r>
              <a:rPr lang="en-US" dirty="0" smtClean="0"/>
              <a:t> </a:t>
            </a:r>
            <a:r>
              <a:rPr lang="en-US" dirty="0" err="1" smtClean="0"/>
              <a:t>produceren</a:t>
            </a:r>
            <a:r>
              <a:rPr lang="en-US" dirty="0" smtClean="0"/>
              <a:t> </a:t>
            </a:r>
            <a:r>
              <a:rPr lang="en-US" dirty="0" err="1" smtClean="0"/>
              <a:t>voedsel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menselijke</a:t>
            </a:r>
            <a:r>
              <a:rPr lang="en-US" dirty="0" smtClean="0"/>
              <a:t> </a:t>
            </a:r>
            <a:r>
              <a:rPr lang="en-US" dirty="0" err="1" smtClean="0"/>
              <a:t>consumptie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Ziektekiemenvrij</a:t>
            </a:r>
            <a:r>
              <a:rPr lang="en-US" dirty="0" smtClean="0"/>
              <a:t> en </a:t>
            </a:r>
            <a:r>
              <a:rPr lang="en-US" dirty="0" err="1" smtClean="0"/>
              <a:t>vrij</a:t>
            </a:r>
            <a:r>
              <a:rPr lang="en-US" dirty="0" smtClean="0"/>
              <a:t> van </a:t>
            </a:r>
            <a:r>
              <a:rPr lang="en-US" dirty="0" err="1" smtClean="0"/>
              <a:t>antibiotica</a:t>
            </a:r>
            <a:r>
              <a:rPr lang="en-US" dirty="0" smtClean="0"/>
              <a:t> of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ongewenste</a:t>
            </a:r>
            <a:r>
              <a:rPr lang="en-US" dirty="0" smtClean="0"/>
              <a:t> </a:t>
            </a:r>
            <a:r>
              <a:rPr lang="en-US" dirty="0" err="1" smtClean="0"/>
              <a:t>stoffen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Bacteriën</a:t>
            </a:r>
            <a:r>
              <a:rPr lang="en-US" dirty="0"/>
              <a:t> </a:t>
            </a:r>
            <a:r>
              <a:rPr lang="en-US" dirty="0" smtClean="0"/>
              <a:t>die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risico</a:t>
            </a:r>
            <a:r>
              <a:rPr lang="en-US" dirty="0" smtClean="0"/>
              <a:t> </a:t>
            </a:r>
            <a:r>
              <a:rPr lang="en-US" dirty="0" err="1" smtClean="0"/>
              <a:t>vormen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voedselveiligheid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ESBL-</a:t>
            </a:r>
            <a:r>
              <a:rPr lang="en-US" dirty="0" err="1" smtClean="0"/>
              <a:t>producerende</a:t>
            </a:r>
            <a:r>
              <a:rPr lang="en-US" dirty="0" smtClean="0"/>
              <a:t> </a:t>
            </a:r>
            <a:r>
              <a:rPr lang="en-US" dirty="0" err="1" smtClean="0"/>
              <a:t>bacteriën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Hitteresistente</a:t>
            </a:r>
            <a:r>
              <a:rPr lang="en-US" dirty="0" smtClean="0"/>
              <a:t> </a:t>
            </a:r>
            <a:r>
              <a:rPr lang="en-US" dirty="0" err="1" smtClean="0"/>
              <a:t>bacteriën</a:t>
            </a:r>
            <a:r>
              <a:rPr lang="en-US" dirty="0" smtClean="0"/>
              <a:t> </a:t>
            </a:r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</a:t>
            </a:r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voedselveiligheid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ESBL 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enzym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door </a:t>
            </a:r>
            <a:r>
              <a:rPr lang="en-US" dirty="0" err="1" smtClean="0"/>
              <a:t>bacteriën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geproduceerd</a:t>
            </a:r>
            <a:endParaRPr lang="en-US" dirty="0" smtClean="0"/>
          </a:p>
          <a:p>
            <a:r>
              <a:rPr lang="en-US" dirty="0" err="1" smtClean="0"/>
              <a:t>Breekt</a:t>
            </a:r>
            <a:r>
              <a:rPr lang="en-US" dirty="0" smtClean="0"/>
              <a:t> </a:t>
            </a:r>
            <a:r>
              <a:rPr lang="en-US" dirty="0" err="1" smtClean="0"/>
              <a:t>antibiotica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err="1" smtClean="0"/>
              <a:t>bacterie</a:t>
            </a:r>
            <a:r>
              <a:rPr lang="en-US" dirty="0" smtClean="0"/>
              <a:t>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dood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chadelijke</a:t>
            </a:r>
            <a:r>
              <a:rPr lang="en-US" dirty="0" smtClean="0"/>
              <a:t> </a:t>
            </a:r>
            <a:r>
              <a:rPr lang="en-US" dirty="0" err="1" smtClean="0"/>
              <a:t>bacteriën</a:t>
            </a:r>
            <a:r>
              <a:rPr lang="en-US" dirty="0" smtClean="0"/>
              <a:t> </a:t>
            </a:r>
            <a:r>
              <a:rPr lang="en-US" dirty="0" err="1" smtClean="0"/>
              <a:t>nemen</a:t>
            </a:r>
            <a:r>
              <a:rPr lang="en-US" dirty="0" smtClean="0"/>
              <a:t> de eigenschappen van de ESBL-</a:t>
            </a:r>
            <a:r>
              <a:rPr lang="en-US" dirty="0" err="1" smtClean="0"/>
              <a:t>producerende</a:t>
            </a:r>
            <a:r>
              <a:rPr lang="en-US" dirty="0" smtClean="0"/>
              <a:t> </a:t>
            </a:r>
            <a:r>
              <a:rPr lang="en-US" dirty="0" err="1" smtClean="0"/>
              <a:t>bacteriën</a:t>
            </a:r>
            <a:r>
              <a:rPr lang="en-US" dirty="0" smtClean="0"/>
              <a:t> over</a:t>
            </a:r>
          </a:p>
          <a:p>
            <a:r>
              <a:rPr lang="en-US" dirty="0" err="1"/>
              <a:t>B</a:t>
            </a:r>
            <a:r>
              <a:rPr lang="en-US" dirty="0" err="1" smtClean="0"/>
              <a:t>ehandeling</a:t>
            </a:r>
            <a:r>
              <a:rPr lang="en-US" dirty="0" smtClean="0"/>
              <a:t> </a:t>
            </a:r>
            <a:r>
              <a:rPr lang="en-US" dirty="0" err="1" smtClean="0"/>
              <a:t>schadelijke</a:t>
            </a:r>
            <a:r>
              <a:rPr lang="en-US" dirty="0" smtClean="0"/>
              <a:t> </a:t>
            </a:r>
            <a:r>
              <a:rPr lang="en-US" dirty="0" err="1" smtClean="0"/>
              <a:t>bacteriën</a:t>
            </a:r>
            <a:r>
              <a:rPr lang="en-US" dirty="0" smtClean="0"/>
              <a:t> - heel </a:t>
            </a:r>
            <a:r>
              <a:rPr lang="en-US" dirty="0" err="1" smtClean="0"/>
              <a:t>moeilijk</a:t>
            </a:r>
            <a:r>
              <a:rPr lang="en-US" dirty="0" smtClean="0"/>
              <a:t> of </a:t>
            </a:r>
            <a:r>
              <a:rPr lang="en-US" dirty="0" err="1" smtClean="0"/>
              <a:t>zelfs</a:t>
            </a:r>
            <a:r>
              <a:rPr lang="en-US" dirty="0" smtClean="0"/>
              <a:t> </a:t>
            </a:r>
            <a:r>
              <a:rPr lang="en-US" dirty="0" err="1" smtClean="0"/>
              <a:t>onmogelijk</a:t>
            </a:r>
            <a:endParaRPr lang="en-US" dirty="0" smtClean="0"/>
          </a:p>
          <a:p>
            <a:r>
              <a:rPr lang="en-US" dirty="0" err="1" smtClean="0"/>
              <a:t>Bedreiging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voedselveiligheid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Kans</a:t>
            </a:r>
            <a:r>
              <a:rPr lang="en-US" dirty="0" smtClean="0"/>
              <a:t> op </a:t>
            </a:r>
            <a:r>
              <a:rPr lang="en-US" dirty="0" err="1" smtClean="0"/>
              <a:t>besmetting</a:t>
            </a:r>
            <a:r>
              <a:rPr lang="en-US" dirty="0" smtClean="0"/>
              <a:t> </a:t>
            </a:r>
            <a:r>
              <a:rPr lang="en-US" dirty="0" err="1" smtClean="0"/>
              <a:t>minimaliseren</a:t>
            </a:r>
            <a:r>
              <a:rPr lang="en-US" dirty="0" smtClean="0"/>
              <a:t> door </a:t>
            </a:r>
            <a:r>
              <a:rPr lang="en-US" dirty="0" err="1" smtClean="0"/>
              <a:t>bijvoorbeeld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Handen</a:t>
            </a:r>
            <a:r>
              <a:rPr lang="en-US" dirty="0" smtClean="0"/>
              <a:t> </a:t>
            </a:r>
            <a:r>
              <a:rPr lang="en-US" dirty="0" err="1" smtClean="0"/>
              <a:t>regelmatig</a:t>
            </a:r>
            <a:r>
              <a:rPr lang="en-US" dirty="0" smtClean="0"/>
              <a:t> </a:t>
            </a:r>
            <a:r>
              <a:rPr lang="en-US" dirty="0" err="1" smtClean="0"/>
              <a:t>wassen</a:t>
            </a:r>
            <a:endParaRPr lang="en-US" dirty="0" smtClean="0"/>
          </a:p>
          <a:p>
            <a:pPr lvl="1"/>
            <a:r>
              <a:rPr lang="en-US" dirty="0" err="1" smtClean="0"/>
              <a:t>Keukengerei</a:t>
            </a:r>
            <a:r>
              <a:rPr lang="en-US" dirty="0" smtClean="0"/>
              <a:t> </a:t>
            </a:r>
            <a:r>
              <a:rPr lang="en-US" dirty="0" err="1" smtClean="0"/>
              <a:t>afwassen</a:t>
            </a:r>
            <a:endParaRPr lang="en-US" dirty="0" smtClean="0"/>
          </a:p>
          <a:p>
            <a:pPr lvl="1"/>
            <a:r>
              <a:rPr lang="en-US" dirty="0" err="1" smtClean="0"/>
              <a:t>Voorkom</a:t>
            </a:r>
            <a:r>
              <a:rPr lang="en-US" dirty="0" smtClean="0"/>
              <a:t> </a:t>
            </a:r>
            <a:r>
              <a:rPr lang="en-US" dirty="0" err="1" smtClean="0"/>
              <a:t>kruisbesmetting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</a:t>
            </a:r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voedselveiligheid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Hitteresistente</a:t>
            </a:r>
            <a:r>
              <a:rPr lang="en-US" dirty="0" smtClean="0"/>
              <a:t> </a:t>
            </a:r>
            <a:r>
              <a:rPr lang="en-US" dirty="0" err="1" smtClean="0"/>
              <a:t>bacteriën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Melk-bacteriën-niet</a:t>
            </a:r>
            <a:r>
              <a:rPr lang="en-US" dirty="0" smtClean="0"/>
              <a:t> </a:t>
            </a:r>
            <a:r>
              <a:rPr lang="en-US" dirty="0" err="1" smtClean="0"/>
              <a:t>gevoelig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pasteuriseren</a:t>
            </a:r>
            <a:r>
              <a:rPr lang="en-US" dirty="0" smtClean="0"/>
              <a:t> en </a:t>
            </a:r>
            <a:r>
              <a:rPr lang="en-US" dirty="0" err="1" smtClean="0"/>
              <a:t>steriliseren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Bacterie</a:t>
            </a:r>
            <a:r>
              <a:rPr lang="en-US" dirty="0" smtClean="0"/>
              <a:t> </a:t>
            </a:r>
            <a:r>
              <a:rPr lang="en-US" dirty="0" err="1" smtClean="0"/>
              <a:t>overleeft</a:t>
            </a:r>
            <a:r>
              <a:rPr lang="en-US" dirty="0" smtClean="0"/>
              <a:t> </a:t>
            </a:r>
            <a:r>
              <a:rPr lang="en-US" dirty="0" err="1" smtClean="0"/>
              <a:t>temperatuur</a:t>
            </a:r>
            <a:r>
              <a:rPr lang="en-US" dirty="0" smtClean="0"/>
              <a:t> tot 100 </a:t>
            </a:r>
            <a:r>
              <a:rPr lang="en-US" dirty="0" err="1" smtClean="0"/>
              <a:t>graden</a:t>
            </a:r>
            <a:r>
              <a:rPr lang="en-US" dirty="0" smtClean="0"/>
              <a:t> </a:t>
            </a:r>
            <a:r>
              <a:rPr lang="en-US" dirty="0" err="1" smtClean="0"/>
              <a:t>celcius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Gevolg</a:t>
            </a:r>
            <a:r>
              <a:rPr lang="en-US" dirty="0" smtClean="0"/>
              <a:t>: </a:t>
            </a:r>
            <a:r>
              <a:rPr lang="en-US" dirty="0" err="1" smtClean="0"/>
              <a:t>bederf</a:t>
            </a:r>
            <a:r>
              <a:rPr lang="en-US" dirty="0" smtClean="0"/>
              <a:t> </a:t>
            </a:r>
            <a:r>
              <a:rPr lang="en-US" dirty="0" err="1" smtClean="0"/>
              <a:t>zuivelproducten</a:t>
            </a:r>
            <a:endParaRPr lang="en-US" dirty="0" smtClean="0"/>
          </a:p>
          <a:p>
            <a:pPr marL="457200" lvl="1" indent="0">
              <a:buNone/>
            </a:pPr>
            <a:r>
              <a:rPr lang="nl-NL" sz="1400" dirty="0" smtClean="0"/>
              <a:t>                                                                     </a:t>
            </a:r>
            <a:endParaRPr lang="en-US" sz="1400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246308" y="4427992"/>
            <a:ext cx="2926997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67644"/>
            <a:ext cx="11353800" cy="1583418"/>
          </a:xfrm>
        </p:spPr>
        <p:txBody>
          <a:bodyPr>
            <a:normAutofit/>
          </a:bodyPr>
          <a:lstStyle/>
          <a:p>
            <a:r>
              <a:rPr lang="en-US" dirty="0" smtClean="0"/>
              <a:t>4.3 </a:t>
            </a:r>
            <a:r>
              <a:rPr lang="en-US" dirty="0" err="1" smtClean="0"/>
              <a:t>Risico’s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omwonenden</a:t>
            </a:r>
            <a:r>
              <a:rPr lang="en-US" dirty="0" smtClean="0"/>
              <a:t> en 									</a:t>
            </a:r>
            <a:r>
              <a:rPr lang="en-US" dirty="0" err="1" smtClean="0"/>
              <a:t>medewerkers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439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aanwezigheid</a:t>
            </a:r>
            <a:r>
              <a:rPr lang="en-US" dirty="0" smtClean="0"/>
              <a:t> van (</a:t>
            </a:r>
            <a:r>
              <a:rPr lang="en-US" dirty="0" err="1" smtClean="0"/>
              <a:t>een</a:t>
            </a:r>
            <a:r>
              <a:rPr lang="en-US" dirty="0" smtClean="0"/>
              <a:t>) </a:t>
            </a:r>
            <a:r>
              <a:rPr lang="en-US" dirty="0" err="1" smtClean="0"/>
              <a:t>vee</a:t>
            </a:r>
            <a:r>
              <a:rPr lang="en-US" dirty="0" smtClean="0"/>
              <a:t>(</a:t>
            </a:r>
            <a:r>
              <a:rPr lang="en-US" dirty="0" err="1" smtClean="0"/>
              <a:t>bedrijf</a:t>
            </a:r>
            <a:r>
              <a:rPr lang="en-US" dirty="0" smtClean="0"/>
              <a:t>)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gezondheidsrisico’s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omwonenden</a:t>
            </a:r>
            <a:r>
              <a:rPr lang="en-US" dirty="0" smtClean="0"/>
              <a:t> en </a:t>
            </a:r>
            <a:r>
              <a:rPr lang="en-US" dirty="0" err="1" smtClean="0"/>
              <a:t>medewerkers</a:t>
            </a:r>
            <a:r>
              <a:rPr lang="en-US" dirty="0" smtClean="0"/>
              <a:t> </a:t>
            </a:r>
            <a:r>
              <a:rPr lang="en-US" dirty="0" err="1" smtClean="0"/>
              <a:t>opleveren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Factoren</a:t>
            </a:r>
            <a:r>
              <a:rPr lang="en-US" dirty="0" smtClean="0"/>
              <a:t> die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gezondheidsrisico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vormen</a:t>
            </a:r>
            <a:r>
              <a:rPr lang="en-US" dirty="0" smtClean="0"/>
              <a:t> zijn:</a:t>
            </a:r>
          </a:p>
          <a:p>
            <a:pPr lvl="1"/>
            <a:r>
              <a:rPr lang="en-US" dirty="0" smtClean="0"/>
              <a:t>Zoönosen</a:t>
            </a:r>
          </a:p>
          <a:p>
            <a:pPr lvl="1"/>
            <a:r>
              <a:rPr lang="en-US" dirty="0" err="1" smtClean="0"/>
              <a:t>Fijnstof</a:t>
            </a:r>
            <a:r>
              <a:rPr lang="en-US" dirty="0" smtClean="0"/>
              <a:t> en </a:t>
            </a:r>
            <a:r>
              <a:rPr lang="en-US" dirty="0" err="1" smtClean="0"/>
              <a:t>endotoaxinen</a:t>
            </a:r>
            <a:endParaRPr lang="en-US" dirty="0" smtClean="0"/>
          </a:p>
          <a:p>
            <a:pPr lvl="1"/>
            <a:r>
              <a:rPr lang="en-US" dirty="0" err="1" smtClean="0"/>
              <a:t>Restanten</a:t>
            </a:r>
            <a:r>
              <a:rPr lang="en-US" dirty="0" smtClean="0"/>
              <a:t> van </a:t>
            </a:r>
            <a:r>
              <a:rPr lang="en-US" dirty="0" err="1" smtClean="0"/>
              <a:t>antibiotica</a:t>
            </a:r>
            <a:r>
              <a:rPr lang="en-US" dirty="0" smtClean="0"/>
              <a:t> of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dierbehandelingsmiddelen</a:t>
            </a:r>
            <a:endParaRPr lang="en-US" dirty="0" smtClean="0"/>
          </a:p>
          <a:p>
            <a:pPr lvl="1"/>
            <a:r>
              <a:rPr lang="en-US" dirty="0" err="1" smtClean="0"/>
              <a:t>Geur</a:t>
            </a:r>
            <a:r>
              <a:rPr lang="en-US" dirty="0" smtClean="0"/>
              <a:t> en stank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528412"/>
            <a:ext cx="11099405" cy="1658483"/>
          </a:xfrm>
        </p:spPr>
        <p:txBody>
          <a:bodyPr>
            <a:normAutofit/>
          </a:bodyPr>
          <a:lstStyle/>
          <a:p>
            <a:r>
              <a:rPr lang="en-US" dirty="0"/>
              <a:t>4.3 </a:t>
            </a:r>
            <a:r>
              <a:rPr lang="en-US" dirty="0" err="1"/>
              <a:t>Risico’s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omwonenden</a:t>
            </a:r>
            <a:r>
              <a:rPr lang="en-US" dirty="0"/>
              <a:t> en </a:t>
            </a:r>
            <a:r>
              <a:rPr lang="en-US" dirty="0" smtClean="0"/>
              <a:t>								</a:t>
            </a:r>
            <a:r>
              <a:rPr lang="en-US" dirty="0" err="1" smtClean="0"/>
              <a:t>medewerkers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02360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Zoönosen</a:t>
            </a:r>
          </a:p>
          <a:p>
            <a:pPr lvl="1"/>
            <a:r>
              <a:rPr lang="en-US" dirty="0" err="1" smtClean="0"/>
              <a:t>Infectieziekte</a:t>
            </a:r>
            <a:r>
              <a:rPr lang="en-US" dirty="0" smtClean="0"/>
              <a:t> die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overgedragen</a:t>
            </a:r>
            <a:r>
              <a:rPr lang="en-US" dirty="0" smtClean="0"/>
              <a:t> van </a:t>
            </a:r>
            <a:r>
              <a:rPr lang="en-US" dirty="0" err="1" smtClean="0"/>
              <a:t>dieren</a:t>
            </a:r>
            <a:r>
              <a:rPr lang="en-US" dirty="0" smtClean="0"/>
              <a:t> op </a:t>
            </a:r>
            <a:r>
              <a:rPr lang="en-US" dirty="0" err="1" smtClean="0"/>
              <a:t>mensen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Q-</a:t>
            </a:r>
            <a:r>
              <a:rPr lang="en-US" dirty="0" err="1" smtClean="0"/>
              <a:t>koorts</a:t>
            </a:r>
            <a:r>
              <a:rPr lang="en-US" dirty="0" smtClean="0"/>
              <a:t>						</a:t>
            </a:r>
            <a:endParaRPr lang="en-US" sz="2000" dirty="0" smtClean="0"/>
          </a:p>
          <a:p>
            <a:endParaRPr lang="en-US" dirty="0"/>
          </a:p>
          <a:p>
            <a:r>
              <a:rPr lang="en-US" dirty="0" smtClean="0"/>
              <a:t>Voorkomen van het </a:t>
            </a:r>
            <a:r>
              <a:rPr lang="en-US" dirty="0" err="1" smtClean="0"/>
              <a:t>binnentreden</a:t>
            </a:r>
            <a:r>
              <a:rPr lang="en-US" dirty="0" smtClean="0"/>
              <a:t> van </a:t>
            </a:r>
            <a:r>
              <a:rPr lang="en-US" dirty="0" err="1" smtClean="0"/>
              <a:t>ziektekiemen</a:t>
            </a:r>
            <a:endParaRPr lang="en-US" dirty="0" smtClean="0"/>
          </a:p>
          <a:p>
            <a:r>
              <a:rPr lang="en-US" dirty="0" err="1" smtClean="0"/>
              <a:t>Insleep</a:t>
            </a:r>
            <a:r>
              <a:rPr lang="en-US" dirty="0" smtClean="0"/>
              <a:t> via </a:t>
            </a:r>
            <a:r>
              <a:rPr lang="en-US" dirty="0" err="1" smtClean="0"/>
              <a:t>dieraankoop</a:t>
            </a:r>
            <a:r>
              <a:rPr lang="en-US" dirty="0" smtClean="0"/>
              <a:t>, </a:t>
            </a:r>
            <a:r>
              <a:rPr lang="en-US" dirty="0" err="1" smtClean="0"/>
              <a:t>aanvoer</a:t>
            </a:r>
            <a:r>
              <a:rPr lang="en-US" dirty="0" smtClean="0"/>
              <a:t> </a:t>
            </a:r>
            <a:r>
              <a:rPr lang="en-US" dirty="0" err="1" smtClean="0"/>
              <a:t>mest</a:t>
            </a:r>
            <a:r>
              <a:rPr lang="en-US" dirty="0" smtClean="0"/>
              <a:t>, </a:t>
            </a:r>
            <a:r>
              <a:rPr lang="en-US" dirty="0" err="1" smtClean="0"/>
              <a:t>bezoekers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Ongediertebestrijding </a:t>
            </a:r>
            <a:r>
              <a:rPr lang="en-US" dirty="0" err="1" smtClean="0"/>
              <a:t>noodzakelijk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Algemene diergezondheid 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 smtClean="0"/>
              <a:t>4. One Health</a:t>
            </a:r>
          </a:p>
          <a:p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560319" y="3209166"/>
            <a:ext cx="2377286" cy="178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4</TotalTime>
  <Words>588</Words>
  <Application>Microsoft Office PowerPoint</Application>
  <PresentationFormat>Breedbeeld</PresentationFormat>
  <Paragraphs>145</Paragraphs>
  <Slides>15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3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Algemene diergezondheid</vt:lpstr>
      <vt:lpstr>4. One Health</vt:lpstr>
      <vt:lpstr>4.1 Oriëntatie </vt:lpstr>
      <vt:lpstr>4.1 Oriëntatie</vt:lpstr>
      <vt:lpstr>4.2 Risico’s voor voedselveiligheid</vt:lpstr>
      <vt:lpstr>4.2 Risico’s voor voedselveiligheid </vt:lpstr>
      <vt:lpstr>4.2 Risico’s voor voedselveiligheid</vt:lpstr>
      <vt:lpstr>4.3 Risico’s voor omwonenden en          medewerkers</vt:lpstr>
      <vt:lpstr>4.3 Risico’s voor omwonenden en         medewerkers</vt:lpstr>
      <vt:lpstr>4.3 Risico’s voor omwonenden en          medewerkers</vt:lpstr>
      <vt:lpstr>4.3 Risico’s voor omwonenden en         medewerkers</vt:lpstr>
      <vt:lpstr>4.3 Risico’s voor omwonenden en         medewerkers</vt:lpstr>
      <vt:lpstr>4.4 Risico’s voor het milieu</vt:lpstr>
      <vt:lpstr>4.4 Risico’s voor het milieu</vt:lpstr>
      <vt:lpstr>4.5 Opdracht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97</cp:revision>
  <dcterms:created xsi:type="dcterms:W3CDTF">2018-01-29T13:04:35Z</dcterms:created>
  <dcterms:modified xsi:type="dcterms:W3CDTF">2019-02-06T15:08:21Z</dcterms:modified>
</cp:coreProperties>
</file>